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72" r:id="rId14"/>
    <p:sldId id="273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EAD"/>
    <a:srgbClr val="929AA9"/>
    <a:srgbClr val="C2C11E"/>
    <a:srgbClr val="586D3D"/>
    <a:srgbClr val="B13607"/>
    <a:srgbClr val="4E0246"/>
    <a:srgbClr val="8C6F8D"/>
    <a:srgbClr val="A58537"/>
    <a:srgbClr val="879BA0"/>
    <a:srgbClr val="813C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A046BFC8-215D-E503-B75F-35EB94528CA1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873B19CD-3281-2866-C047-24C4DBE08C6B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8F04FEE-5FE2-572C-03AC-DE0B9CF9A089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B8906AF3-2B45-ACAD-B2A9-F500A8354C0C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3217F6AB-297F-806C-5CFC-74A105D9401E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0C4A5AAF-19F0-31A5-1215-C675C65D92CF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B244840F-F80F-CA0C-8077-7A01F92741B0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00DF203-3755-9B9D-EE0D-C882BFA4609D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722202B0-DDD3-0272-604B-16A187B17495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774E4593-05B5-9208-46CD-7EBCAF8D3DAE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Arc 102">
                <a:extLst>
                  <a:ext uri="{FF2B5EF4-FFF2-40B4-BE49-F238E27FC236}">
                    <a16:creationId xmlns:a16="http://schemas.microsoft.com/office/drawing/2014/main" id="{FC9CFB45-4FE1-9AA1-4353-D198CDC0E538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85D8083-0E21-04A0-3499-C3F616763212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973A049D-5356-5B33-8C5F-65E1A68519F3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AC07EE49-E9B2-625E-8319-879F2FC4FB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B138D315-3EE5-FB5D-A0CD-4EBDC08DE4FE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8540A67-8F81-0E94-0115-06AAB7DDAAC1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ADF45C3F-E8AF-409A-D285-13F140C6B81E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69430826-E54B-CBA1-53AB-9989BE96F2AA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1B47FF6A-8F16-6D50-7767-D50ED97AE999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4190AC85-6E23-1919-71E9-5C7A10E67100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7D899BE-A6D2-558D-85CC-2987E3C1775C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F22FEA7-FBA2-E6DF-0B04-26602758B2D7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AF50FA7E-EC17-8DE8-9AB8-8BCA52C252AB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86917FB3-0F9D-1837-F78F-610DEF645FB5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8D36DA5A-5847-62CA-4449-F9D9FB73A4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9CCAC962-FDE7-36D3-C076-F15646BE10C1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Arc 118">
                <a:extLst>
                  <a:ext uri="{FF2B5EF4-FFF2-40B4-BE49-F238E27FC236}">
                    <a16:creationId xmlns:a16="http://schemas.microsoft.com/office/drawing/2014/main" id="{EC9B279C-CF1E-B67F-3307-2844561BC9A6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DF439A10-1873-9050-995C-7866FD3D16F4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76BEA8B-1176-46FE-5787-30E6EC51EFF1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76A70408-8914-341F-9918-D630FC35C1DD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50AF910-A4BF-E8F6-1EC4-4BC4E82F68C9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C7543064-8092-CB20-73C0-794FFFD35554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3621D471-19B1-3820-2380-94B11DE0631C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609E955A-45D6-FB0D-7DF7-94B5FC0F525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3B9E99D9-71E9-FF56-3E84-E53D3BC412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C056616-2355-4CCC-90E2-65EF16929ABF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F1A1FB48-9450-9FBA-66D6-6926EEB14689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7A27E6B-5D8B-DFD0-AB03-93AFCB8024D5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A0B6BA2-CE97-CC1F-6515-E2AD0A3D0F1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D4FA281C-2B0B-A813-E959-6B2237DB615D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7DF9F97-B7EB-721C-2AF1-A93CD40E92A9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134" name="Arc 133">
                <a:extLst>
                  <a:ext uri="{FF2B5EF4-FFF2-40B4-BE49-F238E27FC236}">
                    <a16:creationId xmlns:a16="http://schemas.microsoft.com/office/drawing/2014/main" id="{4FF44C05-67B2-8218-3F85-7CEAA8D752A7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B51066E0-6029-E172-FFE2-76C9DE0D1BC2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1C16F4F-003E-D0D6-F6E7-340AF5BF1F5E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7C6CD5EF-9B13-9E2D-D765-B8C82682A66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77F2506-A7F4-D17D-82B8-677DB15113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9B06B56-D8B0-BCFE-5665-689E64FD1E37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E1912A37-DD9A-3698-F40A-9167EF6D8D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6119B1F5-BD0F-A7F8-1A4A-676EEF7CB00E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64CA357D-969D-4790-CE23-09F9D1B2131B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2CA6E21B-BB3E-72E8-2F2C-2EACD64AFB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4D0FA077-E181-0064-3AA7-65DF30C373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4B9D155F-7F38-5557-214A-CA8E2B7521DF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6E2648EC-F8DA-8C2C-D6A9-F536B67C5B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8ED2F171-1E2E-0E56-E305-8151DA56C8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3E2C998E-D3D3-8ECB-F34F-42AEE2BC93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12AF7B00-9473-1BC8-E0DD-AF9A6F1417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2F5C1328-81B0-58C3-D333-7879CA38E567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FAF4E68-CE2E-011C-B501-5EFFC92EE093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3" name="Arc 92">
                <a:extLst>
                  <a:ext uri="{FF2B5EF4-FFF2-40B4-BE49-F238E27FC236}">
                    <a16:creationId xmlns:a16="http://schemas.microsoft.com/office/drawing/2014/main" id="{96C942B3-7BFB-D178-20ED-3AB9C682B28E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17F1194C-3BCC-4198-6F2F-4AD981F3EC31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8854DEF3-B18B-7EA7-E390-F21262B6FA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F848F9E-F794-C556-2882-71E44E8BD72A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FC453A5-ABB0-0565-CCF0-CAF65E17C4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D558624-559B-D568-37A2-DD1303E0A380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9D01E8FD-2759-F394-FDF8-731E71924983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01317F-76E0-59A7-6088-5CF1B859ED6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1056FB8-04B8-D230-33D5-4B8D81147C02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8858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8BB3875-A000-ED76-AB70-443E16E435BE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1251603" y="2854882"/>
            <a:ext cx="137991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DAD776-7A0A-655F-E895-736C36DC8894}"/>
              </a:ext>
            </a:extLst>
          </p:cNvPr>
          <p:cNvCxnSpPr/>
          <p:nvPr/>
        </p:nvCxnSpPr>
        <p:spPr>
          <a:xfrm flipV="1">
            <a:off x="2631517" y="1158705"/>
            <a:ext cx="0" cy="16961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5C1C70-0841-0595-72E1-509DD4F3D7EA}"/>
              </a:ext>
            </a:extLst>
          </p:cNvPr>
          <p:cNvCxnSpPr>
            <a:cxnSpLocks/>
          </p:cNvCxnSpPr>
          <p:nvPr/>
        </p:nvCxnSpPr>
        <p:spPr>
          <a:xfrm>
            <a:off x="2631517" y="1158705"/>
            <a:ext cx="45161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8DE8D-78CC-3921-F207-CF6FEE2F2A57}"/>
              </a:ext>
            </a:extLst>
          </p:cNvPr>
          <p:cNvCxnSpPr>
            <a:cxnSpLocks/>
          </p:cNvCxnSpPr>
          <p:nvPr/>
        </p:nvCxnSpPr>
        <p:spPr>
          <a:xfrm>
            <a:off x="2631517" y="2854882"/>
            <a:ext cx="35179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C4ED7F-6D9D-30C9-CBF7-07357258594E}"/>
              </a:ext>
            </a:extLst>
          </p:cNvPr>
          <p:cNvCxnSpPr>
            <a:cxnSpLocks/>
          </p:cNvCxnSpPr>
          <p:nvPr/>
        </p:nvCxnSpPr>
        <p:spPr>
          <a:xfrm flipH="1">
            <a:off x="2575676" y="2854882"/>
            <a:ext cx="55841" cy="32038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6BD949-71F3-D5CB-A459-6C828839100A}"/>
              </a:ext>
            </a:extLst>
          </p:cNvPr>
          <p:cNvCxnSpPr/>
          <p:nvPr/>
        </p:nvCxnSpPr>
        <p:spPr>
          <a:xfrm>
            <a:off x="2582657" y="6051793"/>
            <a:ext cx="22336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DCCBF3-CC00-AEE5-D344-0E88E86E53E1}"/>
              </a:ext>
            </a:extLst>
          </p:cNvPr>
          <p:cNvCxnSpPr/>
          <p:nvPr/>
        </p:nvCxnSpPr>
        <p:spPr>
          <a:xfrm flipV="1">
            <a:off x="4816306" y="5451500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5F3A66-425A-A76C-28ED-3BA129ED9428}"/>
              </a:ext>
            </a:extLst>
          </p:cNvPr>
          <p:cNvCxnSpPr/>
          <p:nvPr/>
        </p:nvCxnSpPr>
        <p:spPr>
          <a:xfrm flipV="1">
            <a:off x="4816306" y="6051793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B186F01-E38E-DA96-1107-199D4073E69A}"/>
              </a:ext>
            </a:extLst>
          </p:cNvPr>
          <p:cNvCxnSpPr/>
          <p:nvPr/>
        </p:nvCxnSpPr>
        <p:spPr>
          <a:xfrm>
            <a:off x="4816306" y="5451500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0C064A-8021-34C9-1D9E-0935721FD8F5}"/>
              </a:ext>
            </a:extLst>
          </p:cNvPr>
          <p:cNvCxnSpPr/>
          <p:nvPr/>
        </p:nvCxnSpPr>
        <p:spPr>
          <a:xfrm>
            <a:off x="4816306" y="6051793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700E05D-051A-074C-2CC1-9F41EECC1950}"/>
              </a:ext>
            </a:extLst>
          </p:cNvPr>
          <p:cNvCxnSpPr>
            <a:cxnSpLocks/>
          </p:cNvCxnSpPr>
          <p:nvPr/>
        </p:nvCxnSpPr>
        <p:spPr>
          <a:xfrm>
            <a:off x="4816306" y="6652086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559024-F5EA-A3DB-16AD-D5BB4D1C22EF}"/>
              </a:ext>
            </a:extLst>
          </p:cNvPr>
          <p:cNvCxnSpPr>
            <a:cxnSpLocks/>
          </p:cNvCxnSpPr>
          <p:nvPr/>
        </p:nvCxnSpPr>
        <p:spPr>
          <a:xfrm>
            <a:off x="2575676" y="4427155"/>
            <a:ext cx="49617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AD05F2D-1975-53E5-6BA9-4C046514B9A7}"/>
              </a:ext>
            </a:extLst>
          </p:cNvPr>
          <p:cNvCxnSpPr/>
          <p:nvPr/>
        </p:nvCxnSpPr>
        <p:spPr>
          <a:xfrm flipV="1">
            <a:off x="7538564" y="4062442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64A722C-CABF-7F29-9FC7-D045261F93FD}"/>
              </a:ext>
            </a:extLst>
          </p:cNvPr>
          <p:cNvCxnSpPr/>
          <p:nvPr/>
        </p:nvCxnSpPr>
        <p:spPr>
          <a:xfrm flipV="1">
            <a:off x="7537400" y="4427155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1E52EF15-5FED-197F-95AF-459756799C47}"/>
              </a:ext>
            </a:extLst>
          </p:cNvPr>
          <p:cNvCxnSpPr/>
          <p:nvPr/>
        </p:nvCxnSpPr>
        <p:spPr>
          <a:xfrm>
            <a:off x="7537400" y="4062442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9539EF1-B0B9-1A13-C9D7-A2F7702033D2}"/>
              </a:ext>
            </a:extLst>
          </p:cNvPr>
          <p:cNvCxnSpPr/>
          <p:nvPr/>
        </p:nvCxnSpPr>
        <p:spPr>
          <a:xfrm>
            <a:off x="7537400" y="4427155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FBB44FA-9AE6-D1DD-8DE9-9FBCCFF1EA01}"/>
              </a:ext>
            </a:extLst>
          </p:cNvPr>
          <p:cNvCxnSpPr/>
          <p:nvPr/>
        </p:nvCxnSpPr>
        <p:spPr>
          <a:xfrm>
            <a:off x="7537400" y="4791868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C5DE052-4EF9-A1DA-B39E-38AC54C0D869}"/>
              </a:ext>
            </a:extLst>
          </p:cNvPr>
          <p:cNvCxnSpPr/>
          <p:nvPr/>
        </p:nvCxnSpPr>
        <p:spPr>
          <a:xfrm flipV="1">
            <a:off x="6149514" y="2436073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416008C-7224-0801-B52E-33FC1A28E410}"/>
              </a:ext>
            </a:extLst>
          </p:cNvPr>
          <p:cNvCxnSpPr/>
          <p:nvPr/>
        </p:nvCxnSpPr>
        <p:spPr>
          <a:xfrm flipV="1">
            <a:off x="6149514" y="2854882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23CD6C1-77BC-3BB0-51C4-A99D6E696D10}"/>
              </a:ext>
            </a:extLst>
          </p:cNvPr>
          <p:cNvCxnSpPr/>
          <p:nvPr/>
        </p:nvCxnSpPr>
        <p:spPr>
          <a:xfrm>
            <a:off x="6149514" y="2436073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DEEC179-16D1-45B7-20BF-4D118CF03AA7}"/>
              </a:ext>
            </a:extLst>
          </p:cNvPr>
          <p:cNvCxnSpPr/>
          <p:nvPr/>
        </p:nvCxnSpPr>
        <p:spPr>
          <a:xfrm>
            <a:off x="6149514" y="3273691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5B72B97-2E22-95F6-0A8C-404554E17C3C}"/>
              </a:ext>
            </a:extLst>
          </p:cNvPr>
          <p:cNvSpPr txBox="1"/>
          <p:nvPr/>
        </p:nvSpPr>
        <p:spPr>
          <a:xfrm>
            <a:off x="242069" y="2731771"/>
            <a:ext cx="1009534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F551573-8502-67FF-D5BD-165DC12E8AF8}"/>
              </a:ext>
            </a:extLst>
          </p:cNvPr>
          <p:cNvSpPr txBox="1"/>
          <p:nvPr/>
        </p:nvSpPr>
        <p:spPr>
          <a:xfrm>
            <a:off x="0" y="22480"/>
            <a:ext cx="242211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Example Tree of TORC presence Parasites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C7DE59E-382B-C243-B8BF-9EA90C83C719}"/>
              </a:ext>
            </a:extLst>
          </p:cNvPr>
          <p:cNvSpPr txBox="1"/>
          <p:nvPr/>
        </p:nvSpPr>
        <p:spPr>
          <a:xfrm>
            <a:off x="7087762" y="2309025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BDBF815-2B35-52DE-CFAF-4A182EB175BC}"/>
              </a:ext>
            </a:extLst>
          </p:cNvPr>
          <p:cNvSpPr txBox="1"/>
          <p:nvPr/>
        </p:nvSpPr>
        <p:spPr>
          <a:xfrm>
            <a:off x="7080782" y="3149189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A989594-1536-2FEE-3DEF-706367F28654}"/>
              </a:ext>
            </a:extLst>
          </p:cNvPr>
          <p:cNvSpPr txBox="1"/>
          <p:nvPr/>
        </p:nvSpPr>
        <p:spPr>
          <a:xfrm>
            <a:off x="8236580" y="387546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8D11EE8-8ED8-7970-D20F-4D9D3319C4AD}"/>
              </a:ext>
            </a:extLst>
          </p:cNvPr>
          <p:cNvSpPr txBox="1"/>
          <p:nvPr/>
        </p:nvSpPr>
        <p:spPr>
          <a:xfrm>
            <a:off x="8236579" y="425182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870D3CA-FDCB-D378-2A96-93A92218A7F1}"/>
              </a:ext>
            </a:extLst>
          </p:cNvPr>
          <p:cNvSpPr txBox="1"/>
          <p:nvPr/>
        </p:nvSpPr>
        <p:spPr>
          <a:xfrm>
            <a:off x="8236578" y="462667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Stramenopila</a:t>
            </a:r>
            <a:endParaRPr lang="en-US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8F27E46-8F24-760D-B4B6-6719BD03197E}"/>
              </a:ext>
            </a:extLst>
          </p:cNvPr>
          <p:cNvSpPr txBox="1"/>
          <p:nvPr/>
        </p:nvSpPr>
        <p:spPr>
          <a:xfrm>
            <a:off x="5702783" y="532417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83572BA-7151-911F-81F0-47AE9C7F449E}"/>
              </a:ext>
            </a:extLst>
          </p:cNvPr>
          <p:cNvSpPr txBox="1"/>
          <p:nvPr/>
        </p:nvSpPr>
        <p:spPr>
          <a:xfrm>
            <a:off x="5703339" y="592734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6BD742D-1F9D-375D-67A1-F4AF7F0165D3}"/>
              </a:ext>
            </a:extLst>
          </p:cNvPr>
          <p:cNvSpPr txBox="1"/>
          <p:nvPr/>
        </p:nvSpPr>
        <p:spPr>
          <a:xfrm>
            <a:off x="5702783" y="653050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0287475-9DC4-4F24-AE08-8B5A2B151FC1}"/>
              </a:ext>
            </a:extLst>
          </p:cNvPr>
          <p:cNvCxnSpPr>
            <a:cxnSpLocks/>
            <a:stCxn id="77" idx="3"/>
          </p:cNvCxnSpPr>
          <p:nvPr/>
        </p:nvCxnSpPr>
        <p:spPr>
          <a:xfrm>
            <a:off x="6284464" y="3911253"/>
            <a:ext cx="1770923" cy="50701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632A95-847E-B8D5-4923-C7ECD648707A}"/>
              </a:ext>
            </a:extLst>
          </p:cNvPr>
          <p:cNvSpPr txBox="1"/>
          <p:nvPr/>
        </p:nvSpPr>
        <p:spPr>
          <a:xfrm>
            <a:off x="4456828" y="3711198"/>
            <a:ext cx="1827636" cy="4001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Gain </a:t>
            </a:r>
            <a:r>
              <a:rPr lang="en-US" sz="1000" i="1" u="sng" dirty="0"/>
              <a:t>and</a:t>
            </a:r>
            <a:r>
              <a:rPr lang="en-US" sz="1000" i="1" dirty="0"/>
              <a:t> Loss of Photosynthesis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B0B6A-6FBE-2129-1024-ECB108E746CA}"/>
              </a:ext>
            </a:extLst>
          </p:cNvPr>
          <p:cNvCxnSpPr/>
          <p:nvPr/>
        </p:nvCxnSpPr>
        <p:spPr>
          <a:xfrm flipV="1">
            <a:off x="7147676" y="732916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47885A8-269A-6C96-C51F-9DA21C5BEF7C}"/>
              </a:ext>
            </a:extLst>
          </p:cNvPr>
          <p:cNvCxnSpPr/>
          <p:nvPr/>
        </p:nvCxnSpPr>
        <p:spPr>
          <a:xfrm flipV="1">
            <a:off x="7147676" y="1158705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18F4274-8E17-A47C-674D-3B6CDE02E240}"/>
              </a:ext>
            </a:extLst>
          </p:cNvPr>
          <p:cNvCxnSpPr/>
          <p:nvPr/>
        </p:nvCxnSpPr>
        <p:spPr>
          <a:xfrm>
            <a:off x="7147676" y="732916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385AC1-51E2-72D3-ACBD-A96783501AC7}"/>
              </a:ext>
            </a:extLst>
          </p:cNvPr>
          <p:cNvCxnSpPr/>
          <p:nvPr/>
        </p:nvCxnSpPr>
        <p:spPr>
          <a:xfrm>
            <a:off x="7147676" y="1584494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2727F1A-357E-ABE0-187C-E647C2512979}"/>
              </a:ext>
            </a:extLst>
          </p:cNvPr>
          <p:cNvSpPr txBox="1"/>
          <p:nvPr/>
        </p:nvSpPr>
        <p:spPr>
          <a:xfrm>
            <a:off x="8236577" y="613743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0979EE-0DF8-0C6A-1E40-E8686D7A7B65}"/>
              </a:ext>
            </a:extLst>
          </p:cNvPr>
          <p:cNvSpPr txBox="1"/>
          <p:nvPr/>
        </p:nvSpPr>
        <p:spPr>
          <a:xfrm>
            <a:off x="8236577" y="1472947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Ameobozoa</a:t>
            </a:r>
            <a:endParaRPr lang="en-US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7C77AB4-E7D2-1462-F063-AF3A308EF4BF}"/>
              </a:ext>
            </a:extLst>
          </p:cNvPr>
          <p:cNvCxnSpPr>
            <a:cxnSpLocks/>
          </p:cNvCxnSpPr>
          <p:nvPr/>
        </p:nvCxnSpPr>
        <p:spPr>
          <a:xfrm flipH="1">
            <a:off x="9862951" y="4375808"/>
            <a:ext cx="105677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2F0997D-B692-92B3-577B-D6C5376F752C}"/>
              </a:ext>
            </a:extLst>
          </p:cNvPr>
          <p:cNvSpPr txBox="1"/>
          <p:nvPr/>
        </p:nvSpPr>
        <p:spPr>
          <a:xfrm>
            <a:off x="10919728" y="4060132"/>
            <a:ext cx="998769" cy="70788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Missing TORC1 &amp; TORC2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247C17-773C-6020-EB56-3625A0EA20D3}"/>
              </a:ext>
            </a:extLst>
          </p:cNvPr>
          <p:cNvSpPr txBox="1"/>
          <p:nvPr/>
        </p:nvSpPr>
        <p:spPr>
          <a:xfrm>
            <a:off x="9220199" y="2316786"/>
            <a:ext cx="2771120" cy="24622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Not Missing TORC1 &amp; TORC2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762A34-A44D-8E2F-BFB1-00077B2E5896}"/>
              </a:ext>
            </a:extLst>
          </p:cNvPr>
          <p:cNvCxnSpPr>
            <a:stCxn id="24" idx="1"/>
            <a:endCxn id="61" idx="3"/>
          </p:cNvCxnSpPr>
          <p:nvPr/>
        </p:nvCxnSpPr>
        <p:spPr>
          <a:xfrm flipH="1" flipV="1">
            <a:off x="8714137" y="2432136"/>
            <a:ext cx="506062" cy="77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9126AA9-95E2-C0E2-6A27-3A0D560101E0}"/>
              </a:ext>
            </a:extLst>
          </p:cNvPr>
          <p:cNvCxnSpPr>
            <a:cxnSpLocks/>
            <a:stCxn id="24" idx="1"/>
            <a:endCxn id="62" idx="3"/>
          </p:cNvCxnSpPr>
          <p:nvPr/>
        </p:nvCxnSpPr>
        <p:spPr>
          <a:xfrm flipH="1">
            <a:off x="8707157" y="2439897"/>
            <a:ext cx="513042" cy="8324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88F80AF-D914-0BDF-2F37-42FEB31FE9BB}"/>
              </a:ext>
            </a:extLst>
          </p:cNvPr>
          <p:cNvCxnSpPr>
            <a:stCxn id="24" idx="2"/>
            <a:endCxn id="65" idx="3"/>
          </p:cNvCxnSpPr>
          <p:nvPr/>
        </p:nvCxnSpPr>
        <p:spPr>
          <a:xfrm flipH="1">
            <a:off x="9862955" y="2563007"/>
            <a:ext cx="742804" cy="14355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240E689-8F45-9494-7CFC-53D30DC8B191}"/>
              </a:ext>
            </a:extLst>
          </p:cNvPr>
          <p:cNvCxnSpPr>
            <a:stCxn id="24" idx="2"/>
            <a:endCxn id="67" idx="3"/>
          </p:cNvCxnSpPr>
          <p:nvPr/>
        </p:nvCxnSpPr>
        <p:spPr>
          <a:xfrm flipH="1">
            <a:off x="9862953" y="2563007"/>
            <a:ext cx="742806" cy="21867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84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7" y="1371127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89128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9105</TotalTime>
  <Words>305</Words>
  <Application>Microsoft Office PowerPoint</Application>
  <PresentationFormat>Widescreen</PresentationFormat>
  <Paragraphs>160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35</cp:revision>
  <dcterms:created xsi:type="dcterms:W3CDTF">2025-03-18T16:01:18Z</dcterms:created>
  <dcterms:modified xsi:type="dcterms:W3CDTF">2025-04-29T22:08:47Z</dcterms:modified>
</cp:coreProperties>
</file>

<file path=docProps/thumbnail.jpeg>
</file>